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663300"/>
    <a:srgbClr val="FF7C80"/>
    <a:srgbClr val="FF0066"/>
    <a:srgbClr val="EB1360"/>
    <a:srgbClr val="0000FF"/>
    <a:srgbClr val="21B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319398-BFB0-49B4-B0C4-D1690D8A5FC5}" v="7" dt="2024-08-31T23:05:35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1A1DB-7A17-4626-B1AE-AFEA4223810F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D3A18-AE7F-494C-8ABE-6BB119E788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70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D3A18-AE7F-494C-8ABE-6BB119E7885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43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73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3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55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64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74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730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6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890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58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47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39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04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24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39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7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13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19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65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35E5-F594-19D9-B7EB-BB0AAB1A7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3580" y="183258"/>
            <a:ext cx="8694420" cy="1419154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IN" sz="5400" dirty="0"/>
              <a:t>EMPLOYEE DATA ANALYSIS USING EXCEL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02DC94E-03D2-DDFF-BD34-A1073479C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1723895"/>
            <a:ext cx="8694420" cy="36150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    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FE8ED5CA-9EB8-01DE-4EE4-FC9EAE1D0AD4}"/>
              </a:ext>
            </a:extLst>
          </p:cNvPr>
          <p:cNvSpPr/>
          <p:nvPr/>
        </p:nvSpPr>
        <p:spPr>
          <a:xfrm>
            <a:off x="2805434" y="1943081"/>
            <a:ext cx="2383318" cy="761207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F0"/>
                </a:solidFill>
              </a:rPr>
              <a:t>NAME</a:t>
            </a: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9A586C12-4F2F-A13E-9B34-CBD8F0B34BB8}"/>
              </a:ext>
            </a:extLst>
          </p:cNvPr>
          <p:cNvSpPr/>
          <p:nvPr/>
        </p:nvSpPr>
        <p:spPr>
          <a:xfrm>
            <a:off x="2778764" y="2851980"/>
            <a:ext cx="2436658" cy="658288"/>
          </a:xfrm>
          <a:prstGeom prst="flowChartDecisi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REGISTER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04B2FA18-1E3D-5C9C-0909-C28CD5F779E1}"/>
              </a:ext>
            </a:extLst>
          </p:cNvPr>
          <p:cNvSpPr/>
          <p:nvPr/>
        </p:nvSpPr>
        <p:spPr>
          <a:xfrm>
            <a:off x="2717804" y="3741678"/>
            <a:ext cx="2558578" cy="658288"/>
          </a:xfrm>
          <a:prstGeom prst="flowChartDecisi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DEPART                      MENT   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BDB2571F-0272-81C9-8E62-E205C308102C}"/>
              </a:ext>
            </a:extLst>
          </p:cNvPr>
          <p:cNvSpPr/>
          <p:nvPr/>
        </p:nvSpPr>
        <p:spPr>
          <a:xfrm>
            <a:off x="2771142" y="4541489"/>
            <a:ext cx="2436658" cy="655952"/>
          </a:xfrm>
          <a:prstGeom prst="flowChartDecisi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COLLEGE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82C578-1791-0255-AA76-89E1F0D01A7D}"/>
              </a:ext>
            </a:extLst>
          </p:cNvPr>
          <p:cNvSpPr/>
          <p:nvPr/>
        </p:nvSpPr>
        <p:spPr>
          <a:xfrm>
            <a:off x="6918960" y="2025769"/>
            <a:ext cx="3907831" cy="4493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F0"/>
                </a:solidFill>
              </a:rPr>
              <a:t>L ELAKKIYA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3DB659-0036-D1F4-608C-2096AEF2B829}"/>
              </a:ext>
            </a:extLst>
          </p:cNvPr>
          <p:cNvSpPr/>
          <p:nvPr/>
        </p:nvSpPr>
        <p:spPr>
          <a:xfrm>
            <a:off x="6865620" y="2905900"/>
            <a:ext cx="3961171" cy="4617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312206312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BF6051-F857-89BB-DF98-3F1E43A751FA}"/>
              </a:ext>
            </a:extLst>
          </p:cNvPr>
          <p:cNvSpPr/>
          <p:nvPr/>
        </p:nvSpPr>
        <p:spPr>
          <a:xfrm>
            <a:off x="6789420" y="3798430"/>
            <a:ext cx="4098331" cy="4594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B.COM (ACCOUNTING &amp; FINANCE)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F199A7-991D-5F85-6B02-0A5BA739AECF}"/>
              </a:ext>
            </a:extLst>
          </p:cNvPr>
          <p:cNvSpPr/>
          <p:nvPr/>
        </p:nvSpPr>
        <p:spPr>
          <a:xfrm>
            <a:off x="6789420" y="4690423"/>
            <a:ext cx="4144051" cy="45940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SSKV COLLEGE OF ARTS &amp; SICENCE FOR WOMEN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F486D09-8602-689D-FA47-D7D8FE3898D3}"/>
              </a:ext>
            </a:extLst>
          </p:cNvPr>
          <p:cNvSpPr/>
          <p:nvPr/>
        </p:nvSpPr>
        <p:spPr>
          <a:xfrm>
            <a:off x="5818865" y="2073202"/>
            <a:ext cx="393291" cy="35449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B62A3E-4383-71D6-E9D5-9A741026B741}"/>
              </a:ext>
            </a:extLst>
          </p:cNvPr>
          <p:cNvSpPr/>
          <p:nvPr/>
        </p:nvSpPr>
        <p:spPr>
          <a:xfrm>
            <a:off x="5818864" y="2937973"/>
            <a:ext cx="393291" cy="3738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C954F9-EE81-6949-B3F9-955C044CF840}"/>
              </a:ext>
            </a:extLst>
          </p:cNvPr>
          <p:cNvSpPr/>
          <p:nvPr/>
        </p:nvSpPr>
        <p:spPr>
          <a:xfrm>
            <a:off x="5818863" y="3894582"/>
            <a:ext cx="393291" cy="35248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1154370-81A0-24A0-28B2-FC6BE89BB802}"/>
              </a:ext>
            </a:extLst>
          </p:cNvPr>
          <p:cNvSpPr/>
          <p:nvPr/>
        </p:nvSpPr>
        <p:spPr>
          <a:xfrm>
            <a:off x="5818863" y="4740425"/>
            <a:ext cx="393291" cy="35248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7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55EB-48DA-EA00-B8CE-897280B7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65761"/>
            <a:ext cx="10018713" cy="617220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EB1360"/>
                </a:solidFill>
              </a:rPr>
              <a:t>DATASET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E2D407-5698-5B2B-8F3D-8CA582FF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68781"/>
            <a:ext cx="10018713" cy="41224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    Employee= </a:t>
            </a:r>
            <a:r>
              <a:rPr lang="en-IN" dirty="0" err="1"/>
              <a:t>kaggle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26-features</a:t>
            </a:r>
          </a:p>
          <a:p>
            <a:pPr marL="0" indent="0">
              <a:buNone/>
            </a:pPr>
            <a:r>
              <a:rPr lang="en-IN" dirty="0"/>
              <a:t>    9-features</a:t>
            </a:r>
          </a:p>
          <a:p>
            <a:pPr marL="0" indent="0">
              <a:buNone/>
            </a:pPr>
            <a:r>
              <a:rPr lang="en-IN" dirty="0"/>
              <a:t>    Emp id-Num</a:t>
            </a:r>
          </a:p>
          <a:p>
            <a:pPr marL="0" indent="0">
              <a:buNone/>
            </a:pPr>
            <a:r>
              <a:rPr lang="en-IN" dirty="0"/>
              <a:t>    Name-text</a:t>
            </a:r>
          </a:p>
          <a:p>
            <a:pPr marL="0" indent="0">
              <a:buNone/>
            </a:pPr>
            <a:r>
              <a:rPr lang="en-IN" dirty="0"/>
              <a:t>     Name-text</a:t>
            </a:r>
          </a:p>
          <a:p>
            <a:pPr marL="0" indent="0">
              <a:buNone/>
            </a:pPr>
            <a:r>
              <a:rPr lang="en-IN" dirty="0"/>
              <a:t>     Emp type</a:t>
            </a:r>
          </a:p>
          <a:p>
            <a:pPr marL="0" indent="0">
              <a:buNone/>
            </a:pPr>
            <a:r>
              <a:rPr lang="en-IN" dirty="0"/>
              <a:t>     Performance level</a:t>
            </a:r>
          </a:p>
          <a:p>
            <a:pPr marL="0" indent="0">
              <a:buNone/>
            </a:pPr>
            <a:r>
              <a:rPr lang="en-IN" dirty="0"/>
              <a:t>     Gender – male female</a:t>
            </a:r>
          </a:p>
          <a:p>
            <a:pPr marL="0" indent="0">
              <a:buNone/>
            </a:pPr>
            <a:r>
              <a:rPr lang="en-IN" dirty="0"/>
              <a:t>     Employee rating-Num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 descr="People in a video call">
            <a:extLst>
              <a:ext uri="{FF2B5EF4-FFF2-40B4-BE49-F238E27FC236}">
                <a16:creationId xmlns:a16="http://schemas.microsoft.com/office/drawing/2014/main" id="{B9EE0E5D-FA9A-483A-5260-E5FAB720B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40" y="1752600"/>
            <a:ext cx="3520440" cy="2316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349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DAE0-1324-7AE3-109B-86EC3674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272" y="975360"/>
            <a:ext cx="3549121" cy="1371600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THE “WOW” IN 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65EE-87DE-3C71-3F32-545401E5C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B8825-5A43-460E-7164-42F02E30C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3078480"/>
            <a:ext cx="5427028" cy="1722120"/>
          </a:xfrm>
        </p:spPr>
        <p:txBody>
          <a:bodyPr/>
          <a:lstStyle/>
          <a:p>
            <a:pPr algn="l"/>
            <a:r>
              <a:rPr lang="en-IN" dirty="0"/>
              <a:t>Performance level: =IFS(Z4&gt;=5,”VERY HIGH:,Z4&gt;=4,</a:t>
            </a:r>
          </a:p>
          <a:p>
            <a:pPr algn="l"/>
            <a:r>
              <a:rPr lang="en-IN" dirty="0"/>
              <a:t>“HIGH”,Z4&gt;=3,”MED”,TRUE,”Low”)</a:t>
            </a:r>
          </a:p>
        </p:txBody>
      </p:sp>
      <p:pic>
        <p:nvPicPr>
          <p:cNvPr id="9" name="Picture 8" descr="Two colleagues planning on board with sticky notes">
            <a:extLst>
              <a:ext uri="{FF2B5EF4-FFF2-40B4-BE49-F238E27FC236}">
                <a16:creationId xmlns:a16="http://schemas.microsoft.com/office/drawing/2014/main" id="{40928C31-A3FC-499B-5D38-CB598B0FB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74" y="899160"/>
            <a:ext cx="3400108" cy="2926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049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08ECE-4EA3-4157-5E91-E0BEF7C3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73381"/>
            <a:ext cx="10018713" cy="6934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F6E3-EE0B-8538-4D3F-2074CD29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08761"/>
            <a:ext cx="10018713" cy="42824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4"/>
                </a:solidFill>
              </a:rPr>
              <a:t>DATA COLLECTION</a:t>
            </a:r>
          </a:p>
          <a:p>
            <a:pPr marL="0" indent="0">
              <a:buNone/>
            </a:pPr>
            <a:r>
              <a:rPr lang="en-IN" dirty="0"/>
              <a:t>   </a:t>
            </a:r>
            <a:r>
              <a:rPr lang="en-IN" dirty="0" err="1"/>
              <a:t>kanngale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search employment performance dataset</a:t>
            </a:r>
          </a:p>
          <a:p>
            <a:pPr marL="0" indent="0">
              <a:buNone/>
            </a:pPr>
            <a:r>
              <a:rPr lang="en-IN" dirty="0"/>
              <a:t>   then download employment dataset.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chemeClr val="accent4"/>
                </a:solidFill>
              </a:rPr>
              <a:t>FEATURE COLLECTION</a:t>
            </a:r>
          </a:p>
          <a:p>
            <a:pPr marL="0" indent="0">
              <a:buNone/>
            </a:pPr>
            <a:r>
              <a:rPr lang="en-IN" dirty="0"/>
              <a:t>   Features identify</a:t>
            </a:r>
          </a:p>
          <a:p>
            <a:pPr marL="0" indent="0">
              <a:buNone/>
            </a:pPr>
            <a:r>
              <a:rPr lang="en-IN" dirty="0"/>
              <a:t>   colour filled blank values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chemeClr val="accent4"/>
                </a:solidFill>
              </a:rPr>
              <a:t>DATA CLEANING</a:t>
            </a:r>
          </a:p>
          <a:p>
            <a:pPr marL="0" indent="0">
              <a:buNone/>
            </a:pPr>
            <a:r>
              <a:rPr lang="en-IN" dirty="0"/>
              <a:t>   Missing values identify</a:t>
            </a:r>
          </a:p>
          <a:p>
            <a:pPr marL="0" indent="0">
              <a:buNone/>
            </a:pPr>
            <a:r>
              <a:rPr lang="en-IN" dirty="0"/>
              <a:t>   Missing values filter out</a:t>
            </a:r>
          </a:p>
        </p:txBody>
      </p:sp>
    </p:spTree>
    <p:extLst>
      <p:ext uri="{BB962C8B-B14F-4D97-AF65-F5344CB8AC3E}">
        <p14:creationId xmlns:p14="http://schemas.microsoft.com/office/powerpoint/2010/main" val="416827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875C-0F58-F853-36F1-EB1EE10A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98121"/>
            <a:ext cx="10018713" cy="800100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941C-FD7D-D49E-5DE4-7250B8963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01140"/>
            <a:ext cx="10018713" cy="4572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PERFORMANCE LEVEL:</a:t>
            </a:r>
          </a:p>
          <a:p>
            <a:pPr marL="0" indent="0">
              <a:buNone/>
            </a:pPr>
            <a:r>
              <a:rPr lang="en-IN" dirty="0"/>
              <a:t>   calculate performance level</a:t>
            </a:r>
          </a:p>
          <a:p>
            <a:pPr marL="0" indent="0">
              <a:buNone/>
            </a:pPr>
            <a:r>
              <a:rPr lang="en-IN" dirty="0"/>
              <a:t>   using formula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Summary</a:t>
            </a:r>
          </a:p>
          <a:p>
            <a:pPr marL="0" indent="0">
              <a:buNone/>
            </a:pPr>
            <a:r>
              <a:rPr lang="en-IN" dirty="0"/>
              <a:t>   open pivot table </a:t>
            </a:r>
          </a:p>
          <a:p>
            <a:pPr marL="0" indent="0">
              <a:buNone/>
            </a:pPr>
            <a:r>
              <a:rPr lang="en-IN" dirty="0"/>
              <a:t>   drag rows ,columns , filters, values respectively business unit,</a:t>
            </a:r>
          </a:p>
          <a:p>
            <a:pPr marL="0" indent="0">
              <a:buNone/>
            </a:pPr>
            <a:r>
              <a:rPr lang="en-IN" dirty="0"/>
              <a:t>   performance level, gender code, count of first name.</a:t>
            </a:r>
          </a:p>
          <a:p>
            <a:pPr marL="0" indent="0">
              <a:buNone/>
            </a:pPr>
            <a:r>
              <a:rPr lang="en-IN" dirty="0"/>
              <a:t>   remove the blank option.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VISULAZATION</a:t>
            </a:r>
          </a:p>
          <a:p>
            <a:pPr marL="0" indent="0">
              <a:buNone/>
            </a:pPr>
            <a:r>
              <a:rPr lang="en-IN" dirty="0"/>
              <a:t>   Put recommended graph</a:t>
            </a:r>
          </a:p>
          <a:p>
            <a:pPr marL="0" indent="0">
              <a:buNone/>
            </a:pPr>
            <a:r>
              <a:rPr lang="en-IN" dirty="0"/>
              <a:t>   filter out the linear and exponential features</a:t>
            </a:r>
          </a:p>
          <a:p>
            <a:pPr marL="0" indent="0">
              <a:buNone/>
            </a:pPr>
            <a:r>
              <a:rPr lang="en-IN" dirty="0"/>
              <a:t>   To get pie chart for our reference.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47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art">
            <a:extLst>
              <a:ext uri="{FF2B5EF4-FFF2-40B4-BE49-F238E27FC236}">
                <a16:creationId xmlns:a16="http://schemas.microsoft.com/office/drawing/2014/main" id="{0AF382A7-C5EF-0407-F7E9-AB9AF001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49" y="914401"/>
            <a:ext cx="7855974" cy="534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2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art">
            <a:extLst>
              <a:ext uri="{FF2B5EF4-FFF2-40B4-BE49-F238E27FC236}">
                <a16:creationId xmlns:a16="http://schemas.microsoft.com/office/drawing/2014/main" id="{2B85F727-D5B7-EE08-280E-EA4E7156F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77" y="934065"/>
            <a:ext cx="7629833" cy="46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5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45F9A-5308-CB2C-E89A-E1F80A43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81001"/>
            <a:ext cx="10018713" cy="68579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072BF-46C9-E44D-2342-539C06FF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29741"/>
            <a:ext cx="10018713" cy="35280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Analysing the employment performance dataset provides valuable insights into employee productivity , efficiency, and overall contribution to organised goals.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  Graphs play a crucial role in visualizing the data and useful for comparing individual employee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7932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00B-0367-7D43-A5C2-9F405D71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39800"/>
            <a:ext cx="10018713" cy="1176867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PROJECT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5A76-C89D-DDED-5890-3E63FDFF0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929466"/>
            <a:ext cx="10018713" cy="2065867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EMPLOYEMENT PERFORMANCE ANALYSIS USING EXECL</a:t>
            </a:r>
          </a:p>
        </p:txBody>
      </p:sp>
    </p:spTree>
    <p:extLst>
      <p:ext uri="{BB962C8B-B14F-4D97-AF65-F5344CB8AC3E}">
        <p14:creationId xmlns:p14="http://schemas.microsoft.com/office/powerpoint/2010/main" val="99774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8C2-ABD6-D1E6-1D00-5CC9E120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52401"/>
            <a:ext cx="10018713" cy="69342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EB136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BC37-1404-7EA7-3B62-94BADC2A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990" y="845821"/>
            <a:ext cx="10018713" cy="4907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•   Problem statement</a:t>
            </a:r>
          </a:p>
          <a:p>
            <a:pPr marL="0" indent="0">
              <a:buNone/>
            </a:pPr>
            <a:r>
              <a:rPr lang="en-IN" dirty="0"/>
              <a:t>•   Project overview</a:t>
            </a:r>
          </a:p>
          <a:p>
            <a:pPr marL="0" indent="0">
              <a:buNone/>
            </a:pPr>
            <a:r>
              <a:rPr lang="en-IN" dirty="0"/>
              <a:t>•   End users</a:t>
            </a:r>
          </a:p>
          <a:p>
            <a:pPr marL="0" indent="0">
              <a:buNone/>
            </a:pPr>
            <a:r>
              <a:rPr lang="en-IN" dirty="0"/>
              <a:t>•   Our solution and proposition</a:t>
            </a:r>
          </a:p>
          <a:p>
            <a:pPr marL="0" indent="0">
              <a:buNone/>
            </a:pPr>
            <a:r>
              <a:rPr lang="en-IN" dirty="0"/>
              <a:t>•   Dataset description</a:t>
            </a:r>
          </a:p>
          <a:p>
            <a:pPr marL="0" indent="0">
              <a:buNone/>
            </a:pPr>
            <a:r>
              <a:rPr lang="en-IN" dirty="0"/>
              <a:t>•   Modelling approach</a:t>
            </a:r>
          </a:p>
          <a:p>
            <a:pPr marL="0" indent="0">
              <a:buNone/>
            </a:pPr>
            <a:r>
              <a:rPr lang="en-IN" dirty="0"/>
              <a:t>•   Results and discussion</a:t>
            </a:r>
          </a:p>
          <a:p>
            <a:pPr marL="0" indent="0">
              <a:buNone/>
            </a:pPr>
            <a:r>
              <a:rPr lang="en-IN" dirty="0"/>
              <a:t>•   conclusion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56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FB26-78BE-A91A-D77B-F6462A99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44781"/>
            <a:ext cx="10018713" cy="548640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PROJECT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3282-8604-1D7E-BB92-7B6BFB98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257301"/>
            <a:ext cx="10018713" cy="356615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•   Track employee performance rating overtime</a:t>
            </a:r>
          </a:p>
          <a:p>
            <a:pPr marL="0" indent="0">
              <a:buNone/>
            </a:pPr>
            <a:r>
              <a:rPr lang="en-IN" dirty="0"/>
              <a:t>•   Identify top performers and underperformers</a:t>
            </a:r>
          </a:p>
          <a:p>
            <a:pPr marL="0" indent="0">
              <a:buNone/>
            </a:pPr>
            <a:r>
              <a:rPr lang="en-IN" dirty="0"/>
              <a:t>•   Analyse performance by department, job role, and other categories</a:t>
            </a:r>
          </a:p>
          <a:p>
            <a:pPr marL="0" indent="0">
              <a:buNone/>
            </a:pPr>
            <a:r>
              <a:rPr lang="en-IN" dirty="0"/>
              <a:t>•   Visualize trends and correlations in performs data</a:t>
            </a:r>
          </a:p>
          <a:p>
            <a:pPr marL="0" indent="0">
              <a:buNone/>
            </a:pPr>
            <a:r>
              <a:rPr lang="en-IN" dirty="0"/>
              <a:t>•   Enable filtering and drill-down capabilities for in-depth analysis</a:t>
            </a:r>
          </a:p>
        </p:txBody>
      </p:sp>
    </p:spTree>
    <p:extLst>
      <p:ext uri="{BB962C8B-B14F-4D97-AF65-F5344CB8AC3E}">
        <p14:creationId xmlns:p14="http://schemas.microsoft.com/office/powerpoint/2010/main" val="360277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09A-055B-1593-74A3-AC1FB7CD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68579"/>
            <a:ext cx="10018713" cy="73914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IN" dirty="0">
                <a:solidFill>
                  <a:srgbClr val="FF0066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8756D-BF33-9EB9-53B3-72A847AA6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10641"/>
            <a:ext cx="10018713" cy="297941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•Effective employee performance management is crucial for organization to achieve their goals and objectives.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•   This project will involve collecting and cleaning employee performance                  data, designing and developing an interactive Excel dashboard, and creating a user guide and data dictionary for easy adoption. </a:t>
            </a:r>
          </a:p>
        </p:txBody>
      </p:sp>
    </p:spTree>
    <p:extLst>
      <p:ext uri="{BB962C8B-B14F-4D97-AF65-F5344CB8AC3E}">
        <p14:creationId xmlns:p14="http://schemas.microsoft.com/office/powerpoint/2010/main" val="12716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A9AB-A153-F1E0-75CE-AE27A0FB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1441"/>
            <a:ext cx="10018713" cy="693420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WHO ARE THE END USERS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818A-D82B-B997-845C-EB4167472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33501"/>
            <a:ext cx="10018713" cy="32613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Department heads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Team leads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Line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Talent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Business analysts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Executives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HR Manager</a:t>
            </a:r>
          </a:p>
        </p:txBody>
      </p:sp>
      <p:pic>
        <p:nvPicPr>
          <p:cNvPr id="6" name="Picture 5" descr="People wearing masks while working">
            <a:extLst>
              <a:ext uri="{FF2B5EF4-FFF2-40B4-BE49-F238E27FC236}">
                <a16:creationId xmlns:a16="http://schemas.microsoft.com/office/drawing/2014/main" id="{46E085A0-5096-DCAB-72E3-E2E724567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33501"/>
            <a:ext cx="3787140" cy="32613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480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F79B-7EB6-06D6-A3AD-6BF331B1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37161"/>
            <a:ext cx="10018713" cy="62484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OUR SOLUTION AND ITS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A95E2-7A8E-092B-BB2F-70E282F6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41121"/>
            <a:ext cx="10018713" cy="36271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Conditional formation – mission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Filter – remove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Formula –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Pivot – summary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Graph – data visualization</a:t>
            </a:r>
          </a:p>
        </p:txBody>
      </p:sp>
      <p:pic>
        <p:nvPicPr>
          <p:cNvPr id="5" name="Picture 4" descr="Hand typing on keyboard">
            <a:extLst>
              <a:ext uri="{FF2B5EF4-FFF2-40B4-BE49-F238E27FC236}">
                <a16:creationId xmlns:a16="http://schemas.microsoft.com/office/drawing/2014/main" id="{0DB5EF26-4A67-B206-C1C4-6F9B0ACE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2270760"/>
            <a:ext cx="3665220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8671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3ADD-D706-BD09-C3E7-8EC29ED5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092" y="807720"/>
            <a:ext cx="10018711" cy="708660"/>
          </a:xfrm>
        </p:spPr>
        <p:txBody>
          <a:bodyPr/>
          <a:lstStyle/>
          <a:p>
            <a:r>
              <a:rPr lang="en-IN" dirty="0"/>
              <a:t>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1079-D7BB-817B-2C82-AB931CD82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028700"/>
            <a:ext cx="10018713" cy="3543300"/>
          </a:xfrm>
        </p:spPr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</a:rPr>
              <a:t>FILITER – REMOVE</a:t>
            </a:r>
            <a:r>
              <a:rPr lang="en-IN" dirty="0"/>
              <a:t>:   By incorporating filtering and removal capabilities ,our solution empowers HR managers and leaders to efficiently analyse and visualise employee performance data, driving informed decision – making and Business Success.</a:t>
            </a:r>
          </a:p>
          <a:p>
            <a:pPr marL="457200" indent="-457200">
              <a:buAutoNum type="arabicPeriod"/>
            </a:pPr>
            <a:endParaRPr lang="en-IN" dirty="0"/>
          </a:p>
          <a:p>
            <a:pPr algn="l"/>
            <a:r>
              <a:rPr lang="en-IN" dirty="0">
                <a:solidFill>
                  <a:srgbClr val="FF0000"/>
                </a:solidFill>
              </a:rPr>
              <a:t>FORMULA _ PERFORMANCE</a:t>
            </a:r>
            <a:r>
              <a:rPr lang="en-IN" dirty="0"/>
              <a:t>:  By leveraging formulas and performs metrics in Excel, in our solution provides a powerful and efficient tool for employee performance analysis enabling HR managers and leaders to make informed decision and drive business success.</a:t>
            </a:r>
          </a:p>
        </p:txBody>
      </p:sp>
    </p:spTree>
    <p:extLst>
      <p:ext uri="{BB962C8B-B14F-4D97-AF65-F5344CB8AC3E}">
        <p14:creationId xmlns:p14="http://schemas.microsoft.com/office/powerpoint/2010/main" val="1476715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F4914-D280-48A7-9F99-E4767890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76299"/>
          </a:xfrm>
        </p:spPr>
        <p:txBody>
          <a:bodyPr/>
          <a:lstStyle/>
          <a:p>
            <a:r>
              <a:rPr lang="en-IN" dirty="0"/>
              <a:t>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34EB8-6FFB-69E9-A750-CBFCBAB3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98221"/>
            <a:ext cx="10018713" cy="383285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PIVOT – SUMMARY</a:t>
            </a:r>
            <a:r>
              <a:rPr lang="en-IN" dirty="0"/>
              <a:t>:   By leveraging pivot tables land summary reports in Excel, our solution provides a powerful and flexible tool for employee performance analysis, enabling HR managers and leaders to make informed decisions and drive business success.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GRAPH – DATA VISUALIZATION</a:t>
            </a:r>
            <a:r>
              <a:rPr lang="en-IN" dirty="0"/>
              <a:t>:  By leveraging graphs and data visualization in excel our solution provides a power and intuitive tool for employee performance analysis , enabling HR managers and leaders to make informed decision and drive business success.</a:t>
            </a:r>
          </a:p>
        </p:txBody>
      </p:sp>
    </p:spTree>
    <p:extLst>
      <p:ext uri="{BB962C8B-B14F-4D97-AF65-F5344CB8AC3E}">
        <p14:creationId xmlns:p14="http://schemas.microsoft.com/office/powerpoint/2010/main" val="2368155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</TotalTime>
  <Words>575</Words>
  <Application>Microsoft Office PowerPoint</Application>
  <PresentationFormat>Widescreen</PresentationFormat>
  <Paragraphs>101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Parallax</vt:lpstr>
      <vt:lpstr>EMPLOYEE DATA ANALYSIS USING EXCEL</vt:lpstr>
      <vt:lpstr>PROJECT TITLE</vt:lpstr>
      <vt:lpstr>AGENDA</vt:lpstr>
      <vt:lpstr>PROJECT STATEMENT</vt:lpstr>
      <vt:lpstr>PROJECT OVERVIEW</vt:lpstr>
      <vt:lpstr>WHO ARE THE END USERS ?</vt:lpstr>
      <vt:lpstr>OUR SOLUTION AND ITS VALUE PROPOSITION</vt:lpstr>
      <vt:lpstr>   </vt:lpstr>
      <vt:lpstr>   </vt:lpstr>
      <vt:lpstr>DATASET DESCRIPTION</vt:lpstr>
      <vt:lpstr>THE “WOW” IN OUR SOLUTION</vt:lpstr>
      <vt:lpstr>MODELLING</vt:lpstr>
      <vt:lpstr>MODELLING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sathish kumar</dc:creator>
  <cp:lastModifiedBy>Dilli Babu</cp:lastModifiedBy>
  <cp:revision>3</cp:revision>
  <dcterms:created xsi:type="dcterms:W3CDTF">2024-08-31T18:18:31Z</dcterms:created>
  <dcterms:modified xsi:type="dcterms:W3CDTF">2024-09-06T09:04:26Z</dcterms:modified>
</cp:coreProperties>
</file>